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1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2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1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1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1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0A13-9F6F-48F1-A54F-448DC3CAD87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6277-EBD6-4E52-B503-B9200B13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10" y="1180137"/>
            <a:ext cx="8559114" cy="52092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52089" y="226030"/>
            <a:ext cx="9456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Nouveau logiciel pour les inscriptions aux compétitions</a:t>
            </a:r>
          </a:p>
          <a:p>
            <a:r>
              <a:rPr lang="fr-FR" sz="2800" b="1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endParaRPr lang="fr-FR" sz="28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9" y="135670"/>
            <a:ext cx="1645920" cy="1655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9" y="5308252"/>
            <a:ext cx="1645920" cy="13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2" y="610820"/>
            <a:ext cx="11849720" cy="587217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4356243" y="4274049"/>
            <a:ext cx="2034283" cy="205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709024" y="4274049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En confirmant on est redirigé </a:t>
            </a:r>
          </a:p>
          <a:p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vers le règlement par carte bancaire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8175" y="1952090"/>
            <a:ext cx="1089061" cy="38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4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1" y="135833"/>
            <a:ext cx="9670632" cy="6619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7627" y="1366463"/>
            <a:ext cx="1037690" cy="26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50094" y="3698697"/>
            <a:ext cx="842481" cy="21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82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7" y="143838"/>
            <a:ext cx="10620561" cy="66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58" y="383109"/>
            <a:ext cx="8005776" cy="60741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9977595">
            <a:off x="448898" y="2065107"/>
            <a:ext cx="5019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la barre du navigateur </a:t>
            </a: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rechercher 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-golf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0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3" y="110414"/>
            <a:ext cx="9435161" cy="66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6" y="502508"/>
            <a:ext cx="11837408" cy="5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" y="410966"/>
            <a:ext cx="11281025" cy="61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8" y="52752"/>
            <a:ext cx="9770723" cy="67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" y="287676"/>
            <a:ext cx="11752137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72" y="72623"/>
            <a:ext cx="9268201" cy="67134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64145" y="5671334"/>
            <a:ext cx="661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Si c’est une compétition avec droit de jeux </a:t>
            </a:r>
          </a:p>
          <a:p>
            <a:r>
              <a:rPr lang="fr-FR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vous devez avoir acheté des crédits pour </a:t>
            </a:r>
            <a:r>
              <a:rPr lang="fr-FR" smtClean="0">
                <a:solidFill>
                  <a:srgbClr val="FF0000"/>
                </a:solidFill>
                <a:latin typeface="Trebuchet MS" panose="020B0603020202020204" pitchFamily="34" charset="0"/>
              </a:rPr>
              <a:t>pouvoir vous inscrire</a:t>
            </a:r>
            <a:endParaRPr lang="fr-FR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5982" y="1140431"/>
            <a:ext cx="1500027" cy="13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1" y="554805"/>
            <a:ext cx="11797248" cy="58254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4063" y="2229492"/>
            <a:ext cx="1171254" cy="28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</Words>
  <Application>Microsoft Office PowerPoint</Application>
  <PresentationFormat>Grand écran</PresentationFormat>
  <Paragraphs>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JLuc</dc:creator>
  <cp:lastModifiedBy>JLuc</cp:lastModifiedBy>
  <cp:revision>10</cp:revision>
  <dcterms:created xsi:type="dcterms:W3CDTF">2022-12-05T22:00:15Z</dcterms:created>
  <dcterms:modified xsi:type="dcterms:W3CDTF">2023-01-30T18:07:04Z</dcterms:modified>
</cp:coreProperties>
</file>